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</p:sldIdLst>
  <p:sldSz cx="9144000" cy="6858000" type="screen4x3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90E8408-F94C-1A61-E2F5-382A972CABBB}" v="22" dt="2024-06-28T00:24:28.81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microsoft.com/office/2015/10/relationships/revisionInfo" Target="revisionInfo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072D33C0-CBBB-43A5-B03E-1F745FA258A9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pt-B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8229240" cy="2158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457200" y="3964320"/>
            <a:ext cx="8229240" cy="2158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0D91D93A-29DF-49B6-B558-9839864E366F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pt-B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457200" y="3964320"/>
            <a:ext cx="4015800" cy="2158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4674240" y="3964320"/>
            <a:ext cx="4015800" cy="2158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CDDD42BA-495B-41FD-B163-1F90E136207D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pt-B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2649600" cy="2158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3239640" y="1600200"/>
            <a:ext cx="2649600" cy="2158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6022080" y="1600200"/>
            <a:ext cx="2649600" cy="2158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457200" y="3964320"/>
            <a:ext cx="2649600" cy="2158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3239640" y="3964320"/>
            <a:ext cx="2649600" cy="2158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6022080" y="3964320"/>
            <a:ext cx="2649600" cy="2158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D8916A55-CFAC-4600-8CCE-BEB6783F8274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A94CB5FA-A338-4EC4-B650-35BDD61A5AF2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pt-B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FA3473EC-4CA4-4BC6-912E-479D818A8581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pt-B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FBF9544F-F6CE-461A-A441-348C762B2EA5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pt-B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4015800" cy="4525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/>
          </p:nvPr>
        </p:nvSpPr>
        <p:spPr>
          <a:xfrm>
            <a:off x="4674240" y="1600200"/>
            <a:ext cx="4015800" cy="4525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EE76322F-E8EB-48A6-9DD3-3E4C1B39EB44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pt-B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EA178D88-0B83-41A7-907C-F2F900095EB7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457200" y="274680"/>
            <a:ext cx="8229240" cy="5297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2D20B857-51D2-4BB7-83F6-4803679BF0E0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pt-B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/>
          </p:nvPr>
        </p:nvSpPr>
        <p:spPr>
          <a:xfrm>
            <a:off x="4674240" y="1600200"/>
            <a:ext cx="4015800" cy="4525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/>
          </p:nvPr>
        </p:nvSpPr>
        <p:spPr>
          <a:xfrm>
            <a:off x="457200" y="3964320"/>
            <a:ext cx="4015800" cy="2158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36B38862-069D-4F69-A56B-5AF36E237A05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pt-B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2" name="PlaceHolder 4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97B150CC-0386-4A26-8CD5-AC8C6DE95491}" type="slidenum">
              <a:t>‹#›</a:t>
            </a:fld>
            <a:endParaRPr/>
          </a:p>
        </p:txBody>
      </p:sp>
      <p:sp>
        <p:nvSpPr>
          <p:cNvPr id="3" name="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pt-B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4015800" cy="4525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/>
          </p:nvPr>
        </p:nvSpPr>
        <p:spPr>
          <a:xfrm>
            <a:off x="4674240" y="3964320"/>
            <a:ext cx="4015800" cy="2158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3E18AE3A-CE18-46A8-A0CB-3BC3C7CF8B0C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pt-B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/>
          </p:nvPr>
        </p:nvSpPr>
        <p:spPr>
          <a:xfrm>
            <a:off x="457200" y="3964320"/>
            <a:ext cx="8229240" cy="2158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5240EA5C-F431-4B71-ADFE-F4C92DD15016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pt-B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8229240" cy="2158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/>
          </p:nvPr>
        </p:nvSpPr>
        <p:spPr>
          <a:xfrm>
            <a:off x="457200" y="3964320"/>
            <a:ext cx="8229240" cy="2158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0A9111BD-7FB7-4465-9806-0BB21D734B2F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pt-B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/>
          </p:nvPr>
        </p:nvSpPr>
        <p:spPr>
          <a:xfrm>
            <a:off x="457200" y="3964320"/>
            <a:ext cx="4015800" cy="2158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/>
          </p:nvPr>
        </p:nvSpPr>
        <p:spPr>
          <a:xfrm>
            <a:off x="4674240" y="3964320"/>
            <a:ext cx="4015800" cy="2158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1F4567EE-0DA4-4FA6-B512-70454D439856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pt-B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2649600" cy="2158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/>
          </p:nvPr>
        </p:nvSpPr>
        <p:spPr>
          <a:xfrm>
            <a:off x="3239640" y="1600200"/>
            <a:ext cx="2649600" cy="2158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/>
          </p:nvPr>
        </p:nvSpPr>
        <p:spPr>
          <a:xfrm>
            <a:off x="6022080" y="1600200"/>
            <a:ext cx="2649600" cy="2158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/>
          </p:nvPr>
        </p:nvSpPr>
        <p:spPr>
          <a:xfrm>
            <a:off x="457200" y="3964320"/>
            <a:ext cx="2649600" cy="2158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/>
          </p:nvPr>
        </p:nvSpPr>
        <p:spPr>
          <a:xfrm>
            <a:off x="3239640" y="3964320"/>
            <a:ext cx="2649600" cy="2158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/>
          </p:nvPr>
        </p:nvSpPr>
        <p:spPr>
          <a:xfrm>
            <a:off x="6022080" y="3964320"/>
            <a:ext cx="2649600" cy="2158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C67A8BAA-1396-4849-873A-522C13E17A95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pt-B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68BBD9B1-E3D8-41E1-9806-2B03263B89DE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pt-B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4015800" cy="4525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4674240" y="1600200"/>
            <a:ext cx="4015800" cy="4525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A818947B-9F8D-435A-A1FF-03DFA8CC3ABF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pt-B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F4094D7D-8161-428E-85C0-1F4920DCFA9F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457200" y="274680"/>
            <a:ext cx="8229240" cy="5297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B6156FBD-2F0B-41C1-9EFF-B9AA7EC2CDE7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pt-B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4674240" y="1600200"/>
            <a:ext cx="4015800" cy="4525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457200" y="3964320"/>
            <a:ext cx="4015800" cy="2158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0F9E316A-AC6E-4397-89CE-080A67E5EC88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pt-B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4015800" cy="4525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4674240" y="3964320"/>
            <a:ext cx="4015800" cy="2158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BA6C02FB-173B-452D-971F-6885166D9832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pt-B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457200" y="3964320"/>
            <a:ext cx="8229240" cy="2158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2F19C051-6D3A-4CA3-981F-A60974B877A2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pt-BR" sz="4400" b="0" strike="noStrike" spc="-1">
                <a:solidFill>
                  <a:srgbClr val="000000"/>
                </a:solidFill>
                <a:latin typeface="Calibri"/>
              </a:rPr>
              <a:t>Clique para editar o título mestre</a:t>
            </a:r>
          </a:p>
        </p:txBody>
      </p:sp>
      <p:sp>
        <p:nvSpPr>
          <p:cNvPr id="6" name="PlaceHolder 2"/>
          <p:cNvSpPr>
            <a:spLocks noGrp="1"/>
          </p:cNvSpPr>
          <p:nvPr>
            <p:ph type="dt" idx="1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lang="pt-BR" sz="1200" b="0" strike="noStrike" spc="-1">
                <a:solidFill>
                  <a:srgbClr val="8B8B8B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pt-BR" sz="1200" b="0" strike="noStrike" spc="-1">
                <a:solidFill>
                  <a:srgbClr val="8B8B8B"/>
                </a:solidFill>
                <a:latin typeface="Calibri"/>
              </a:rPr>
              <a:t>&lt;date/time&gt;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 idx="2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buNone/>
              <a:defRPr lang="en-US" sz="1400" b="0" strike="noStrike" spc="-1">
                <a:latin typeface="Times New Roman"/>
              </a:defRPr>
            </a:lvl1pPr>
          </a:lstStyle>
          <a:p>
            <a:pPr algn="ctr">
              <a:buNone/>
            </a:pPr>
            <a:r>
              <a:rPr lang="en-US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3" name="PlaceHolder 4"/>
          <p:cNvSpPr>
            <a:spLocks noGrp="1"/>
          </p:cNvSpPr>
          <p:nvPr>
            <p:ph type="sldNum" idx="3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pt-BR" sz="1200" b="0" strike="noStrike" spc="-1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95CD6AA8-B52D-41BC-812D-84099A9D7992}" type="slidenum">
              <a:rPr lang="pt-BR" sz="1200" b="0" strike="noStrike" spc="-1">
                <a:solidFill>
                  <a:srgbClr val="8B8B8B"/>
                </a:solidFill>
                <a:latin typeface="Calibri"/>
              </a:rPr>
              <a:t>‹#›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3200" b="0" strike="noStrike" spc="-1">
                <a:solidFill>
                  <a:srgbClr val="000000"/>
                </a:solidFill>
                <a:latin typeface="Calibri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2400" b="0" strike="noStrike" spc="-1">
                <a:solidFill>
                  <a:srgbClr val="000000"/>
                </a:solidFill>
                <a:latin typeface="Calibri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solidFill>
                  <a:srgbClr val="000000"/>
                </a:solidFill>
                <a:latin typeface="Calibri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2000" b="0" strike="noStrike" spc="-1">
                <a:solidFill>
                  <a:srgbClr val="000000"/>
                </a:solidFill>
                <a:latin typeface="Calibri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solidFill>
                  <a:srgbClr val="000000"/>
                </a:solidFill>
                <a:latin typeface="Calibri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solidFill>
                  <a:srgbClr val="000000"/>
                </a:solidFill>
                <a:latin typeface="Calibri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solidFill>
                  <a:srgbClr val="000000"/>
                </a:solidFill>
                <a:latin typeface="Calibri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pt-BR" sz="4400" b="0" strike="noStrike" spc="-1">
                <a:solidFill>
                  <a:srgbClr val="000000"/>
                </a:solidFill>
                <a:latin typeface="Calibri"/>
              </a:rPr>
              <a:t>Clique para editar o título mestre</a:t>
            </a: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lang="pt-BR" sz="3200" b="0" strike="noStrike" spc="-1">
                <a:solidFill>
                  <a:srgbClr val="000000"/>
                </a:solidFill>
                <a:latin typeface="Calibri"/>
              </a:rPr>
              <a:t>Clique para editar o texto mestre</a:t>
            </a:r>
          </a:p>
          <a:p>
            <a:pPr marL="743040" lvl="1" indent="-28584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lang="pt-BR" sz="2800" b="0" strike="noStrike" spc="-1">
                <a:solidFill>
                  <a:srgbClr val="000000"/>
                </a:solidFill>
                <a:latin typeface="Calibri"/>
              </a:rPr>
              <a:t>Segundo nível</a:t>
            </a:r>
          </a:p>
          <a:p>
            <a:pPr marL="1143000" lvl="2" indent="-2286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lang="pt-BR" sz="2400" b="0" strike="noStrike" spc="-1">
                <a:solidFill>
                  <a:srgbClr val="000000"/>
                </a:solidFill>
                <a:latin typeface="Calibri"/>
              </a:rPr>
              <a:t>Terceiro nível</a:t>
            </a:r>
          </a:p>
          <a:p>
            <a:pPr marL="1600200" lvl="3" indent="-2286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–"/>
            </a:pPr>
            <a:r>
              <a:rPr lang="pt-BR" sz="2000" b="0" strike="noStrike" spc="-1">
                <a:solidFill>
                  <a:srgbClr val="000000"/>
                </a:solidFill>
                <a:latin typeface="Calibri"/>
              </a:rPr>
              <a:t>Quarto nível</a:t>
            </a:r>
          </a:p>
          <a:p>
            <a:pPr marL="2057400" lvl="4" indent="-2286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»"/>
            </a:pPr>
            <a:r>
              <a:rPr lang="pt-BR" sz="2000" b="0" strike="noStrike" spc="-1">
                <a:solidFill>
                  <a:srgbClr val="000000"/>
                </a:solidFill>
                <a:latin typeface="Calibri"/>
              </a:rPr>
              <a:t>Quinto nível</a:t>
            </a:r>
          </a:p>
        </p:txBody>
      </p:sp>
      <p:sp>
        <p:nvSpPr>
          <p:cNvPr id="43" name="PlaceHolder 3"/>
          <p:cNvSpPr>
            <a:spLocks noGrp="1"/>
          </p:cNvSpPr>
          <p:nvPr>
            <p:ph type="dt" idx="4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lang="pt-BR" sz="1200" b="0" strike="noStrike" spc="-1">
                <a:solidFill>
                  <a:srgbClr val="8B8B8B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pt-BR" sz="1200" b="0" strike="noStrike" spc="-1">
                <a:solidFill>
                  <a:srgbClr val="8B8B8B"/>
                </a:solidFill>
                <a:latin typeface="Calibri"/>
              </a:rPr>
              <a:t>&lt;date/time&gt;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ftr" idx="5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buNone/>
              <a:defRPr lang="en-US" sz="1400" b="0" strike="noStrike" spc="-1">
                <a:latin typeface="Times New Roman"/>
              </a:defRPr>
            </a:lvl1pPr>
          </a:lstStyle>
          <a:p>
            <a:pPr algn="ctr">
              <a:buNone/>
            </a:pPr>
            <a:r>
              <a:rPr lang="en-US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45" name="PlaceHolder 5"/>
          <p:cNvSpPr>
            <a:spLocks noGrp="1"/>
          </p:cNvSpPr>
          <p:nvPr>
            <p:ph type="sldNum" idx="6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pt-BR" sz="1200" b="0" strike="noStrike" spc="-1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B5922701-C529-47A1-AF20-E878407A08D5}" type="slidenum">
              <a:rPr lang="pt-BR" sz="1200" b="0" strike="noStrike" spc="-1">
                <a:solidFill>
                  <a:srgbClr val="8B8B8B"/>
                </a:solidFill>
                <a:latin typeface="Calibri"/>
              </a:rPr>
              <a:t>‹#›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7" Type="http://schemas.openxmlformats.org/officeDocument/2006/relationships/image" Target="../media/image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.png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-36360" y="1671120"/>
            <a:ext cx="9108720" cy="14695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pt-BR" sz="4400" b="0" strike="noStrike" spc="-1">
                <a:solidFill>
                  <a:srgbClr val="000000"/>
                </a:solidFill>
                <a:latin typeface="Calibri"/>
              </a:rPr>
              <a:t>Home Office Organizer</a:t>
            </a:r>
          </a:p>
        </p:txBody>
      </p:sp>
      <p:sp>
        <p:nvSpPr>
          <p:cNvPr id="83" name="PlaceHolder 2"/>
          <p:cNvSpPr>
            <a:spLocks noGrp="1"/>
          </p:cNvSpPr>
          <p:nvPr>
            <p:ph type="subTitle"/>
          </p:nvPr>
        </p:nvSpPr>
        <p:spPr>
          <a:xfrm>
            <a:off x="-35640" y="3213000"/>
            <a:ext cx="9198720" cy="17521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algn="ctr">
              <a:lnSpc>
                <a:spcPct val="100000"/>
              </a:lnSpc>
              <a:spcBef>
                <a:spcPts val="641"/>
              </a:spcBef>
              <a:buNone/>
              <a:tabLst>
                <a:tab pos="0" algn="l"/>
              </a:tabLst>
            </a:pPr>
            <a:r>
              <a:rPr lang="pt-BR" sz="3200" b="1" strike="noStrike" spc="-1">
                <a:solidFill>
                  <a:srgbClr val="8B8B8B"/>
                </a:solidFill>
                <a:latin typeface="Calibri"/>
              </a:rPr>
              <a:t>Alisson Carvalho</a:t>
            </a:r>
            <a:endParaRPr lang="en-US" sz="3200" b="0" strike="noStrike" spc="-1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641"/>
              </a:spcBef>
              <a:buNone/>
              <a:tabLst>
                <a:tab pos="0" algn="l"/>
              </a:tabLst>
            </a:pPr>
            <a:r>
              <a:rPr lang="pt-BR" sz="3200" b="1" strike="noStrike" spc="-1">
                <a:solidFill>
                  <a:srgbClr val="8B8B8B"/>
                </a:solidFill>
                <a:latin typeface="Calibri"/>
              </a:rPr>
              <a:t>Nathália Liberato</a:t>
            </a:r>
            <a:endParaRPr lang="en-US" sz="3200" b="0" strike="noStrike" spc="-1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641"/>
              </a:spcBef>
              <a:buNone/>
              <a:tabLst>
                <a:tab pos="0" algn="l"/>
              </a:tabLst>
            </a:pPr>
            <a:r>
              <a:rPr lang="pt-BR" sz="3200" b="1" strike="noStrike" spc="-1">
                <a:solidFill>
                  <a:srgbClr val="8B8B8B"/>
                </a:solidFill>
                <a:latin typeface="Calibri"/>
              </a:rPr>
              <a:t>Vinicius Oliveira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84" name="CaixaDeTexto 8"/>
          <p:cNvSpPr/>
          <p:nvPr/>
        </p:nvSpPr>
        <p:spPr>
          <a:xfrm>
            <a:off x="36000" y="5373360"/>
            <a:ext cx="903600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pt-BR" sz="2000" b="0" strike="noStrike" spc="-1">
                <a:solidFill>
                  <a:srgbClr val="000000"/>
                </a:solidFill>
                <a:latin typeface="Calibri"/>
              </a:rPr>
              <a:t>Prof(a): Joyce Carvalho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pt-BR" sz="2000" b="0" strike="noStrike" spc="-1">
                <a:solidFill>
                  <a:srgbClr val="000000"/>
                </a:solidFill>
                <a:latin typeface="Calibri"/>
              </a:rPr>
              <a:t>CST em Análise e Desenvolvimento de Sistemas </a:t>
            </a:r>
            <a:endParaRPr lang="en-US" sz="2000" b="0" strike="noStrike" spc="-1">
              <a:latin typeface="Arial"/>
            </a:endParaRPr>
          </a:p>
        </p:txBody>
      </p:sp>
      <p:grpSp>
        <p:nvGrpSpPr>
          <p:cNvPr id="85" name="Grupo 21"/>
          <p:cNvGrpSpPr/>
          <p:nvPr/>
        </p:nvGrpSpPr>
        <p:grpSpPr>
          <a:xfrm>
            <a:off x="0" y="6044760"/>
            <a:ext cx="9143640" cy="840240"/>
            <a:chOff x="0" y="6044760"/>
            <a:chExt cx="9143640" cy="840240"/>
          </a:xfrm>
        </p:grpSpPr>
        <p:grpSp>
          <p:nvGrpSpPr>
            <p:cNvPr id="86" name="Grupo 22"/>
            <p:cNvGrpSpPr/>
            <p:nvPr/>
          </p:nvGrpSpPr>
          <p:grpSpPr>
            <a:xfrm>
              <a:off x="0" y="6044760"/>
              <a:ext cx="9143640" cy="840240"/>
              <a:chOff x="0" y="6044760"/>
              <a:chExt cx="9143640" cy="840240"/>
            </a:xfrm>
          </p:grpSpPr>
          <p:pic>
            <p:nvPicPr>
              <p:cNvPr id="87" name="Espaço Reservado para Conteúdo 4" descr="Recorte de Tela"/>
              <p:cNvPicPr/>
              <p:nvPr/>
            </p:nvPicPr>
            <p:blipFill>
              <a:blip r:embed="rId2"/>
              <a:srcRect r="8546"/>
              <a:stretch/>
            </p:blipFill>
            <p:spPr>
              <a:xfrm>
                <a:off x="3359880" y="6048720"/>
                <a:ext cx="5783760" cy="83628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88" name="Espaço Reservado para Conteúdo 4" descr="Recorte de Tela"/>
              <p:cNvPicPr/>
              <p:nvPr/>
            </p:nvPicPr>
            <p:blipFill>
              <a:blip r:embed="rId2"/>
              <a:srcRect r="87049"/>
              <a:stretch/>
            </p:blipFill>
            <p:spPr>
              <a:xfrm>
                <a:off x="0" y="6044760"/>
                <a:ext cx="3419640" cy="836280"/>
              </a:xfrm>
              <a:prstGeom prst="rect">
                <a:avLst/>
              </a:prstGeom>
              <a:ln w="0">
                <a:noFill/>
              </a:ln>
            </p:spPr>
          </p:pic>
        </p:grpSp>
        <p:pic>
          <p:nvPicPr>
            <p:cNvPr id="89" name="Espaço Reservado para Conteúdo 9"/>
            <p:cNvPicPr/>
            <p:nvPr/>
          </p:nvPicPr>
          <p:blipFill>
            <a:blip r:embed="rId3"/>
            <a:stretch/>
          </p:blipFill>
          <p:spPr>
            <a:xfrm>
              <a:off x="38520" y="6093360"/>
              <a:ext cx="3165120" cy="740520"/>
            </a:xfrm>
            <a:prstGeom prst="rect">
              <a:avLst/>
            </a:prstGeom>
            <a:ln w="0">
              <a:noFill/>
            </a:ln>
          </p:spPr>
        </p:pic>
      </p:grpSp>
      <p:pic>
        <p:nvPicPr>
          <p:cNvPr id="90" name="Imagem 31" descr="Recorte de Tela"/>
          <p:cNvPicPr/>
          <p:nvPr/>
        </p:nvPicPr>
        <p:blipFill>
          <a:blip r:embed="rId4"/>
          <a:srcRect l="7120"/>
          <a:stretch/>
        </p:blipFill>
        <p:spPr>
          <a:xfrm>
            <a:off x="-36360" y="0"/>
            <a:ext cx="8466120" cy="1628280"/>
          </a:xfrm>
          <a:prstGeom prst="rect">
            <a:avLst/>
          </a:prstGeom>
          <a:ln w="0">
            <a:noFill/>
          </a:ln>
        </p:spPr>
      </p:pic>
      <p:pic>
        <p:nvPicPr>
          <p:cNvPr id="91" name="Imagem 32" descr="Recorte de Tela"/>
          <p:cNvPicPr/>
          <p:nvPr/>
        </p:nvPicPr>
        <p:blipFill>
          <a:blip r:embed="rId5"/>
          <a:srcRect l="36992" r="8440"/>
          <a:stretch/>
        </p:blipFill>
        <p:spPr>
          <a:xfrm>
            <a:off x="7839720" y="0"/>
            <a:ext cx="1323360" cy="162828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lstStyle/>
          <a:p>
            <a:pPr>
              <a:lnSpc>
                <a:spcPct val="100000"/>
              </a:lnSpc>
              <a:buNone/>
            </a:pPr>
            <a:r>
              <a:rPr lang="pt-BR" sz="4400" b="1" strike="noStrike" spc="-1">
                <a:solidFill>
                  <a:srgbClr val="7030A0"/>
                </a:solidFill>
                <a:latin typeface="Calibri"/>
              </a:rPr>
              <a:t>Descrição do cliente</a:t>
            </a:r>
            <a:endParaRPr lang="pt-BR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/>
          </p:nvPr>
        </p:nvSpPr>
        <p:spPr>
          <a:xfrm>
            <a:off x="457200" y="1484640"/>
            <a:ext cx="8229240" cy="45255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200" b="0" strike="noStrike" spc="-1">
                <a:solidFill>
                  <a:srgbClr val="000000"/>
                </a:solidFill>
                <a:latin typeface="Calibri"/>
              </a:rPr>
              <a:t>A Onimusic é uma distribuidora de música gospel brasileira, fundada em 2004 na cidade de Nova Lima, no estado de Minas Gerais. Reconhecida por seu compromisso com a qualidade artística e sua contribuição para o cenário da música gospel no Brasil, a Onimusic tem se destacado como uma das principais empresas do setor. Com uma ampla variedade de artistas e projetos musicais, a gravadora tem alcançado sucesso tanto nacional quanto internacionalmente, promovendo valores cristãos e influenciando positivamente a cultura e a sociedade. </a:t>
            </a:r>
          </a:p>
        </p:txBody>
      </p:sp>
      <p:pic>
        <p:nvPicPr>
          <p:cNvPr id="94" name="Espaço Reservado para Conteúdo 9" descr="Recorte de Tela"/>
          <p:cNvPicPr/>
          <p:nvPr/>
        </p:nvPicPr>
        <p:blipFill>
          <a:blip r:embed="rId2"/>
          <a:stretch/>
        </p:blipFill>
        <p:spPr>
          <a:xfrm>
            <a:off x="8285400" y="-27360"/>
            <a:ext cx="858240" cy="1439640"/>
          </a:xfrm>
          <a:prstGeom prst="rect">
            <a:avLst/>
          </a:prstGeom>
          <a:ln w="0">
            <a:noFill/>
          </a:ln>
        </p:spPr>
      </p:pic>
      <p:grpSp>
        <p:nvGrpSpPr>
          <p:cNvPr id="95" name="Grupo 11"/>
          <p:cNvGrpSpPr/>
          <p:nvPr/>
        </p:nvGrpSpPr>
        <p:grpSpPr>
          <a:xfrm>
            <a:off x="0" y="6044760"/>
            <a:ext cx="9143640" cy="840240"/>
            <a:chOff x="0" y="6044760"/>
            <a:chExt cx="9143640" cy="840240"/>
          </a:xfrm>
        </p:grpSpPr>
        <p:grpSp>
          <p:nvGrpSpPr>
            <p:cNvPr id="96" name="Grupo 7"/>
            <p:cNvGrpSpPr/>
            <p:nvPr/>
          </p:nvGrpSpPr>
          <p:grpSpPr>
            <a:xfrm>
              <a:off x="0" y="6044760"/>
              <a:ext cx="9143640" cy="840240"/>
              <a:chOff x="0" y="6044760"/>
              <a:chExt cx="9143640" cy="840240"/>
            </a:xfrm>
          </p:grpSpPr>
          <p:pic>
            <p:nvPicPr>
              <p:cNvPr id="97" name="Espaço Reservado para Conteúdo 4" descr="Recorte de Tela"/>
              <p:cNvPicPr/>
              <p:nvPr/>
            </p:nvPicPr>
            <p:blipFill>
              <a:blip r:embed="rId3"/>
              <a:srcRect r="8546"/>
              <a:stretch/>
            </p:blipFill>
            <p:spPr>
              <a:xfrm>
                <a:off x="3359880" y="6048720"/>
                <a:ext cx="5783760" cy="83628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98" name="Espaço Reservado para Conteúdo 4" descr="Recorte de Tela"/>
              <p:cNvPicPr/>
              <p:nvPr/>
            </p:nvPicPr>
            <p:blipFill>
              <a:blip r:embed="rId3"/>
              <a:srcRect r="87049"/>
              <a:stretch/>
            </p:blipFill>
            <p:spPr>
              <a:xfrm>
                <a:off x="0" y="6044760"/>
                <a:ext cx="3419640" cy="836280"/>
              </a:xfrm>
              <a:prstGeom prst="rect">
                <a:avLst/>
              </a:prstGeom>
              <a:ln w="0">
                <a:noFill/>
              </a:ln>
            </p:spPr>
          </p:pic>
        </p:grpSp>
        <p:pic>
          <p:nvPicPr>
            <p:cNvPr id="99" name="Espaço Reservado para Conteúdo 9"/>
            <p:cNvPicPr/>
            <p:nvPr/>
          </p:nvPicPr>
          <p:blipFill>
            <a:blip r:embed="rId4"/>
            <a:stretch/>
          </p:blipFill>
          <p:spPr>
            <a:xfrm>
              <a:off x="38520" y="6093360"/>
              <a:ext cx="3165120" cy="740520"/>
            </a:xfrm>
            <a:prstGeom prst="rect">
              <a:avLst/>
            </a:prstGeom>
            <a:ln w="0">
              <a:noFill/>
            </a:ln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lstStyle/>
          <a:p>
            <a:pPr>
              <a:lnSpc>
                <a:spcPct val="100000"/>
              </a:lnSpc>
              <a:buNone/>
            </a:pPr>
            <a:r>
              <a:rPr lang="pt-BR" sz="4400" b="1" strike="noStrike" spc="-1">
                <a:solidFill>
                  <a:srgbClr val="7030A0"/>
                </a:solidFill>
                <a:latin typeface="Calibri"/>
              </a:rPr>
              <a:t>Objetivo da aplicação</a:t>
            </a:r>
            <a:endParaRPr lang="pt-BR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/>
          </p:nvPr>
        </p:nvSpPr>
        <p:spPr>
          <a:xfrm>
            <a:off x="457200" y="1484640"/>
            <a:ext cx="8229240" cy="45255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lang="pt-BR" sz="3200" b="0" strike="noStrike" spc="-1">
                <a:solidFill>
                  <a:srgbClr val="000000"/>
                </a:solidFill>
                <a:latin typeface="Calibri"/>
              </a:rPr>
              <a:t>O principal objetivo deste projeto é desenvolver um sistema de gerenciamento de home office que permita aos colaboradores registrar e visualizar os dias em que trabalharão remotamente.</a:t>
            </a:r>
          </a:p>
        </p:txBody>
      </p:sp>
      <p:pic>
        <p:nvPicPr>
          <p:cNvPr id="102" name="Espaço Reservado para Conteúdo 9" descr="Recorte de Tela"/>
          <p:cNvPicPr/>
          <p:nvPr/>
        </p:nvPicPr>
        <p:blipFill>
          <a:blip r:embed="rId2"/>
          <a:stretch/>
        </p:blipFill>
        <p:spPr>
          <a:xfrm>
            <a:off x="8285400" y="-27360"/>
            <a:ext cx="858240" cy="1439640"/>
          </a:xfrm>
          <a:prstGeom prst="rect">
            <a:avLst/>
          </a:prstGeom>
          <a:ln w="0">
            <a:noFill/>
          </a:ln>
        </p:spPr>
      </p:pic>
      <p:grpSp>
        <p:nvGrpSpPr>
          <p:cNvPr id="103" name="Grupo 11"/>
          <p:cNvGrpSpPr/>
          <p:nvPr/>
        </p:nvGrpSpPr>
        <p:grpSpPr>
          <a:xfrm>
            <a:off x="0" y="6044760"/>
            <a:ext cx="9143640" cy="840240"/>
            <a:chOff x="0" y="6044760"/>
            <a:chExt cx="9143640" cy="840240"/>
          </a:xfrm>
        </p:grpSpPr>
        <p:grpSp>
          <p:nvGrpSpPr>
            <p:cNvPr id="104" name="Grupo 7"/>
            <p:cNvGrpSpPr/>
            <p:nvPr/>
          </p:nvGrpSpPr>
          <p:grpSpPr>
            <a:xfrm>
              <a:off x="0" y="6044760"/>
              <a:ext cx="9143640" cy="840240"/>
              <a:chOff x="0" y="6044760"/>
              <a:chExt cx="9143640" cy="840240"/>
            </a:xfrm>
          </p:grpSpPr>
          <p:pic>
            <p:nvPicPr>
              <p:cNvPr id="105" name="Espaço Reservado para Conteúdo 4" descr="Recorte de Tela"/>
              <p:cNvPicPr/>
              <p:nvPr/>
            </p:nvPicPr>
            <p:blipFill>
              <a:blip r:embed="rId3"/>
              <a:srcRect r="8546"/>
              <a:stretch/>
            </p:blipFill>
            <p:spPr>
              <a:xfrm>
                <a:off x="3359880" y="6048720"/>
                <a:ext cx="5783760" cy="83628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106" name="Espaço Reservado para Conteúdo 4" descr="Recorte de Tela"/>
              <p:cNvPicPr/>
              <p:nvPr/>
            </p:nvPicPr>
            <p:blipFill>
              <a:blip r:embed="rId3"/>
              <a:srcRect r="87049"/>
              <a:stretch/>
            </p:blipFill>
            <p:spPr>
              <a:xfrm>
                <a:off x="0" y="6044760"/>
                <a:ext cx="3419640" cy="836280"/>
              </a:xfrm>
              <a:prstGeom prst="rect">
                <a:avLst/>
              </a:prstGeom>
              <a:ln w="0">
                <a:noFill/>
              </a:ln>
            </p:spPr>
          </p:pic>
        </p:grpSp>
        <p:pic>
          <p:nvPicPr>
            <p:cNvPr id="107" name="Espaço Reservado para Conteúdo 9"/>
            <p:cNvPicPr/>
            <p:nvPr/>
          </p:nvPicPr>
          <p:blipFill>
            <a:blip r:embed="rId4"/>
            <a:stretch/>
          </p:blipFill>
          <p:spPr>
            <a:xfrm>
              <a:off x="38520" y="6093360"/>
              <a:ext cx="3165120" cy="740520"/>
            </a:xfrm>
            <a:prstGeom prst="rect">
              <a:avLst/>
            </a:prstGeom>
            <a:ln w="0">
              <a:noFill/>
            </a:ln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lstStyle/>
          <a:p>
            <a:pPr>
              <a:lnSpc>
                <a:spcPct val="100000"/>
              </a:lnSpc>
              <a:buNone/>
            </a:pPr>
            <a:r>
              <a:rPr lang="pt-BR" sz="4400" b="1" strike="noStrike" spc="-1">
                <a:solidFill>
                  <a:srgbClr val="7030A0"/>
                </a:solidFill>
                <a:latin typeface="Calibri"/>
              </a:rPr>
              <a:t>Tela principal</a:t>
            </a:r>
            <a:endParaRPr lang="pt-BR" sz="44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09" name="Picture 108"/>
          <p:cNvPicPr/>
          <p:nvPr/>
        </p:nvPicPr>
        <p:blipFill>
          <a:blip r:embed="rId2"/>
          <a:stretch/>
        </p:blipFill>
        <p:spPr>
          <a:xfrm>
            <a:off x="456840" y="1781280"/>
            <a:ext cx="8229240" cy="3931920"/>
          </a:xfrm>
          <a:prstGeom prst="rect">
            <a:avLst/>
          </a:prstGeom>
          <a:ln w="0">
            <a:noFill/>
          </a:ln>
        </p:spPr>
      </p:pic>
      <p:pic>
        <p:nvPicPr>
          <p:cNvPr id="110" name="Espaço Reservado para Conteúdo 9" descr="Recorte de Tela"/>
          <p:cNvPicPr/>
          <p:nvPr/>
        </p:nvPicPr>
        <p:blipFill>
          <a:blip r:embed="rId3"/>
          <a:stretch/>
        </p:blipFill>
        <p:spPr>
          <a:xfrm>
            <a:off x="8285400" y="-27360"/>
            <a:ext cx="858240" cy="1439640"/>
          </a:xfrm>
          <a:prstGeom prst="rect">
            <a:avLst/>
          </a:prstGeom>
          <a:ln w="0">
            <a:noFill/>
          </a:ln>
        </p:spPr>
      </p:pic>
      <p:grpSp>
        <p:nvGrpSpPr>
          <p:cNvPr id="111" name="Grupo 11"/>
          <p:cNvGrpSpPr/>
          <p:nvPr/>
        </p:nvGrpSpPr>
        <p:grpSpPr>
          <a:xfrm>
            <a:off x="0" y="6044760"/>
            <a:ext cx="9143640" cy="840240"/>
            <a:chOff x="0" y="6044760"/>
            <a:chExt cx="9143640" cy="840240"/>
          </a:xfrm>
        </p:grpSpPr>
        <p:grpSp>
          <p:nvGrpSpPr>
            <p:cNvPr id="112" name="Grupo 7"/>
            <p:cNvGrpSpPr/>
            <p:nvPr/>
          </p:nvGrpSpPr>
          <p:grpSpPr>
            <a:xfrm>
              <a:off x="0" y="6044760"/>
              <a:ext cx="9143640" cy="840240"/>
              <a:chOff x="0" y="6044760"/>
              <a:chExt cx="9143640" cy="840240"/>
            </a:xfrm>
          </p:grpSpPr>
          <p:pic>
            <p:nvPicPr>
              <p:cNvPr id="113" name="Espaço Reservado para Conteúdo 4" descr="Recorte de Tela"/>
              <p:cNvPicPr/>
              <p:nvPr/>
            </p:nvPicPr>
            <p:blipFill>
              <a:blip r:embed="rId4"/>
              <a:srcRect r="8546"/>
              <a:stretch/>
            </p:blipFill>
            <p:spPr>
              <a:xfrm>
                <a:off x="3359880" y="6048720"/>
                <a:ext cx="5783760" cy="83628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114" name="Espaço Reservado para Conteúdo 4" descr="Recorte de Tela"/>
              <p:cNvPicPr/>
              <p:nvPr/>
            </p:nvPicPr>
            <p:blipFill>
              <a:blip r:embed="rId4"/>
              <a:srcRect r="87049"/>
              <a:stretch/>
            </p:blipFill>
            <p:spPr>
              <a:xfrm>
                <a:off x="0" y="6044760"/>
                <a:ext cx="3419640" cy="836280"/>
              </a:xfrm>
              <a:prstGeom prst="rect">
                <a:avLst/>
              </a:prstGeom>
              <a:ln w="0">
                <a:noFill/>
              </a:ln>
            </p:spPr>
          </p:pic>
        </p:grpSp>
        <p:pic>
          <p:nvPicPr>
            <p:cNvPr id="115" name="Espaço Reservado para Conteúdo 9"/>
            <p:cNvPicPr/>
            <p:nvPr/>
          </p:nvPicPr>
          <p:blipFill>
            <a:blip r:embed="rId5"/>
            <a:stretch/>
          </p:blipFill>
          <p:spPr>
            <a:xfrm>
              <a:off x="38520" y="6093360"/>
              <a:ext cx="3165120" cy="740520"/>
            </a:xfrm>
            <a:prstGeom prst="rect">
              <a:avLst/>
            </a:prstGeom>
            <a:ln w="0">
              <a:noFill/>
            </a:ln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lstStyle/>
          <a:p>
            <a:pPr>
              <a:lnSpc>
                <a:spcPct val="100000"/>
              </a:lnSpc>
              <a:buNone/>
            </a:pPr>
            <a:r>
              <a:rPr lang="pt-BR" sz="4400" b="1" strike="noStrike" spc="-1">
                <a:solidFill>
                  <a:srgbClr val="7030A0"/>
                </a:solidFill>
                <a:latin typeface="Calibri"/>
              </a:rPr>
              <a:t>Pontos positivos</a:t>
            </a:r>
            <a:endParaRPr lang="pt-BR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/>
          </p:nvPr>
        </p:nvSpPr>
        <p:spPr>
          <a:xfrm>
            <a:off x="457200" y="1484640"/>
            <a:ext cx="8229240" cy="45255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600" b="0" strike="noStrike" spc="-1">
                <a:solidFill>
                  <a:srgbClr val="000000"/>
                </a:solidFill>
                <a:latin typeface="Calibri"/>
              </a:rPr>
              <a:t>Facilita o agendamento de dias de home office pelos colaboradores, permitindo a marcação de até dois dias por semana em um calendário mensal.</a:t>
            </a: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600" b="0" strike="noStrike" spc="-1">
                <a:solidFill>
                  <a:srgbClr val="000000"/>
                </a:solidFill>
                <a:latin typeface="Calibri"/>
              </a:rPr>
              <a:t>Proporciona transparência e visibilidade sobre a presença ou ausência dos colaboradores na empresa, permitindo que todos os membros da equipe, independentemente do setor, visualizem os dias de home office marcados por seus colegas.</a:t>
            </a: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600" b="0" strike="noStrike" spc="-1">
                <a:solidFill>
                  <a:srgbClr val="000000"/>
                </a:solidFill>
                <a:latin typeface="Calibri"/>
              </a:rPr>
              <a:t>Fornece um filtro por setor, permitindo que os colaboradores visualizem exclusivamente os dias de home office dos membros de seu próprio setor.</a:t>
            </a: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600" b="0" strike="noStrike" spc="-1">
                <a:solidFill>
                  <a:srgbClr val="000000"/>
                </a:solidFill>
                <a:latin typeface="Calibri"/>
              </a:rPr>
              <a:t>Melhora a organização e comunicação dentro da empresa, permitindo que os gestores e demais colaboradores planejem suas atividades com antecedência e saibam quem estará presente na empresa em determinados dias.</a:t>
            </a:r>
          </a:p>
        </p:txBody>
      </p:sp>
      <p:pic>
        <p:nvPicPr>
          <p:cNvPr id="118" name="Espaço Reservado para Conteúdo 9" descr="Recorte de Tela"/>
          <p:cNvPicPr/>
          <p:nvPr/>
        </p:nvPicPr>
        <p:blipFill>
          <a:blip r:embed="rId2"/>
          <a:stretch/>
        </p:blipFill>
        <p:spPr>
          <a:xfrm>
            <a:off x="8285400" y="-27360"/>
            <a:ext cx="858240" cy="1439640"/>
          </a:xfrm>
          <a:prstGeom prst="rect">
            <a:avLst/>
          </a:prstGeom>
          <a:ln w="0">
            <a:noFill/>
          </a:ln>
        </p:spPr>
      </p:pic>
      <p:grpSp>
        <p:nvGrpSpPr>
          <p:cNvPr id="119" name="Grupo 11"/>
          <p:cNvGrpSpPr/>
          <p:nvPr/>
        </p:nvGrpSpPr>
        <p:grpSpPr>
          <a:xfrm>
            <a:off x="0" y="6044760"/>
            <a:ext cx="9143640" cy="840240"/>
            <a:chOff x="0" y="6044760"/>
            <a:chExt cx="9143640" cy="840240"/>
          </a:xfrm>
        </p:grpSpPr>
        <p:grpSp>
          <p:nvGrpSpPr>
            <p:cNvPr id="120" name="Grupo 7"/>
            <p:cNvGrpSpPr/>
            <p:nvPr/>
          </p:nvGrpSpPr>
          <p:grpSpPr>
            <a:xfrm>
              <a:off x="0" y="6044760"/>
              <a:ext cx="9143640" cy="840240"/>
              <a:chOff x="0" y="6044760"/>
              <a:chExt cx="9143640" cy="840240"/>
            </a:xfrm>
          </p:grpSpPr>
          <p:pic>
            <p:nvPicPr>
              <p:cNvPr id="121" name="Espaço Reservado para Conteúdo 4" descr="Recorte de Tela"/>
              <p:cNvPicPr/>
              <p:nvPr/>
            </p:nvPicPr>
            <p:blipFill>
              <a:blip r:embed="rId3"/>
              <a:srcRect r="8546"/>
              <a:stretch/>
            </p:blipFill>
            <p:spPr>
              <a:xfrm>
                <a:off x="3359880" y="6048720"/>
                <a:ext cx="5783760" cy="83628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122" name="Espaço Reservado para Conteúdo 4" descr="Recorte de Tela"/>
              <p:cNvPicPr/>
              <p:nvPr/>
            </p:nvPicPr>
            <p:blipFill>
              <a:blip r:embed="rId3"/>
              <a:srcRect r="87049"/>
              <a:stretch/>
            </p:blipFill>
            <p:spPr>
              <a:xfrm>
                <a:off x="0" y="6044760"/>
                <a:ext cx="3419640" cy="836280"/>
              </a:xfrm>
              <a:prstGeom prst="rect">
                <a:avLst/>
              </a:prstGeom>
              <a:ln w="0">
                <a:noFill/>
              </a:ln>
            </p:spPr>
          </p:pic>
        </p:grpSp>
        <p:pic>
          <p:nvPicPr>
            <p:cNvPr id="123" name="Espaço Reservado para Conteúdo 9"/>
            <p:cNvPicPr/>
            <p:nvPr/>
          </p:nvPicPr>
          <p:blipFill>
            <a:blip r:embed="rId4"/>
            <a:stretch/>
          </p:blipFill>
          <p:spPr>
            <a:xfrm>
              <a:off x="38520" y="6093360"/>
              <a:ext cx="3165120" cy="740520"/>
            </a:xfrm>
            <a:prstGeom prst="rect">
              <a:avLst/>
            </a:prstGeom>
            <a:ln w="0">
              <a:noFill/>
            </a:ln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77000"/>
          </a:bodyPr>
          <a:lstStyle/>
          <a:p>
            <a:pPr>
              <a:lnSpc>
                <a:spcPct val="100000"/>
              </a:lnSpc>
              <a:buNone/>
            </a:pPr>
            <a:r>
              <a:rPr lang="pt-BR" sz="4400" b="1" strike="noStrike" spc="-1">
                <a:solidFill>
                  <a:srgbClr val="7030A0"/>
                </a:solidFill>
                <a:latin typeface="Calibri"/>
              </a:rPr>
              <a:t>Desafios e aprendizagens da</a:t>
            </a:r>
            <a:br>
              <a:rPr sz="4400"/>
            </a:br>
            <a:r>
              <a:rPr lang="pt-BR" sz="4400" b="1" strike="noStrike" spc="-1">
                <a:solidFill>
                  <a:srgbClr val="7030A0"/>
                </a:solidFill>
                <a:latin typeface="Calibri"/>
              </a:rPr>
              <a:t>Experiência Extensionista</a:t>
            </a:r>
            <a:endParaRPr lang="pt-BR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/>
          </p:nvPr>
        </p:nvSpPr>
        <p:spPr>
          <a:xfrm>
            <a:off x="457200" y="1484640"/>
            <a:ext cx="8229240" cy="45255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3200" b="0" strike="noStrike" spc="-1">
                <a:solidFill>
                  <a:srgbClr val="000000"/>
                </a:solidFill>
                <a:latin typeface="Calibri"/>
              </a:rPr>
              <a:t>Comunicação Efetiva;</a:t>
            </a: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3200" b="0" strike="noStrike" spc="-1">
                <a:solidFill>
                  <a:srgbClr val="000000"/>
                </a:solidFill>
                <a:latin typeface="Calibri"/>
              </a:rPr>
              <a:t>Gestão de Projetos;</a:t>
            </a: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3200" b="0" strike="noStrike" spc="-1">
                <a:solidFill>
                  <a:srgbClr val="000000"/>
                </a:solidFill>
                <a:latin typeface="Calibri"/>
              </a:rPr>
              <a:t>Habilidades Técnicas;</a:t>
            </a: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3200" b="0" strike="noStrike" spc="-1">
                <a:solidFill>
                  <a:srgbClr val="000000"/>
                </a:solidFill>
                <a:latin typeface="Calibri"/>
              </a:rPr>
              <a:t>Conhecimento do Negócio;</a:t>
            </a: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3200" b="0" strike="noStrike" spc="-1">
                <a:solidFill>
                  <a:srgbClr val="000000"/>
                </a:solidFill>
                <a:latin typeface="Calibri"/>
              </a:rPr>
              <a:t>Feedback e Melhoria Contínua;</a:t>
            </a: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3200" b="0" strike="noStrike" spc="-1">
                <a:solidFill>
                  <a:srgbClr val="000000"/>
                </a:solidFill>
                <a:latin typeface="Calibri"/>
              </a:rPr>
              <a:t>Desenvolvimento Profissional</a:t>
            </a:r>
          </a:p>
        </p:txBody>
      </p:sp>
      <p:pic>
        <p:nvPicPr>
          <p:cNvPr id="126" name="Espaço Reservado para Conteúdo 9" descr="Recorte de Tela"/>
          <p:cNvPicPr/>
          <p:nvPr/>
        </p:nvPicPr>
        <p:blipFill>
          <a:blip r:embed="rId2"/>
          <a:stretch/>
        </p:blipFill>
        <p:spPr>
          <a:xfrm>
            <a:off x="8285400" y="-27360"/>
            <a:ext cx="858240" cy="1439640"/>
          </a:xfrm>
          <a:prstGeom prst="rect">
            <a:avLst/>
          </a:prstGeom>
          <a:ln w="0">
            <a:noFill/>
          </a:ln>
        </p:spPr>
      </p:pic>
      <p:grpSp>
        <p:nvGrpSpPr>
          <p:cNvPr id="127" name="Grupo 11"/>
          <p:cNvGrpSpPr/>
          <p:nvPr/>
        </p:nvGrpSpPr>
        <p:grpSpPr>
          <a:xfrm>
            <a:off x="0" y="6044760"/>
            <a:ext cx="9143640" cy="840240"/>
            <a:chOff x="0" y="6044760"/>
            <a:chExt cx="9143640" cy="840240"/>
          </a:xfrm>
        </p:grpSpPr>
        <p:grpSp>
          <p:nvGrpSpPr>
            <p:cNvPr id="128" name="Grupo 7"/>
            <p:cNvGrpSpPr/>
            <p:nvPr/>
          </p:nvGrpSpPr>
          <p:grpSpPr>
            <a:xfrm>
              <a:off x="0" y="6044760"/>
              <a:ext cx="9143640" cy="840240"/>
              <a:chOff x="0" y="6044760"/>
              <a:chExt cx="9143640" cy="840240"/>
            </a:xfrm>
          </p:grpSpPr>
          <p:pic>
            <p:nvPicPr>
              <p:cNvPr id="129" name="Espaço Reservado para Conteúdo 4" descr="Recorte de Tela"/>
              <p:cNvPicPr/>
              <p:nvPr/>
            </p:nvPicPr>
            <p:blipFill>
              <a:blip r:embed="rId3"/>
              <a:srcRect r="8546"/>
              <a:stretch/>
            </p:blipFill>
            <p:spPr>
              <a:xfrm>
                <a:off x="3359880" y="6048720"/>
                <a:ext cx="5783760" cy="83628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130" name="Espaço Reservado para Conteúdo 4" descr="Recorte de Tela"/>
              <p:cNvPicPr/>
              <p:nvPr/>
            </p:nvPicPr>
            <p:blipFill>
              <a:blip r:embed="rId3"/>
              <a:srcRect r="87049"/>
              <a:stretch/>
            </p:blipFill>
            <p:spPr>
              <a:xfrm>
                <a:off x="0" y="6044760"/>
                <a:ext cx="3419640" cy="836280"/>
              </a:xfrm>
              <a:prstGeom prst="rect">
                <a:avLst/>
              </a:prstGeom>
              <a:ln w="0">
                <a:noFill/>
              </a:ln>
            </p:spPr>
          </p:pic>
        </p:grpSp>
        <p:pic>
          <p:nvPicPr>
            <p:cNvPr id="131" name="Espaço Reservado para Conteúdo 9"/>
            <p:cNvPicPr/>
            <p:nvPr/>
          </p:nvPicPr>
          <p:blipFill>
            <a:blip r:embed="rId4"/>
            <a:stretch/>
          </p:blipFill>
          <p:spPr>
            <a:xfrm>
              <a:off x="38520" y="6093360"/>
              <a:ext cx="3165120" cy="740520"/>
            </a:xfrm>
            <a:prstGeom prst="rect">
              <a:avLst/>
            </a:prstGeom>
            <a:ln w="0">
              <a:noFill/>
            </a:ln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lstStyle/>
          <a:p>
            <a:pPr>
              <a:lnSpc>
                <a:spcPct val="100000"/>
              </a:lnSpc>
              <a:buNone/>
            </a:pPr>
            <a:r>
              <a:rPr lang="pt-BR" sz="4400" b="1" strike="noStrike" spc="-1">
                <a:solidFill>
                  <a:srgbClr val="7030A0"/>
                </a:solidFill>
                <a:latin typeface="Calibri"/>
              </a:rPr>
              <a:t>Conclusão da equipe</a:t>
            </a:r>
            <a:endParaRPr lang="pt-BR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/>
          </p:nvPr>
        </p:nvSpPr>
        <p:spPr>
          <a:xfrm>
            <a:off x="457200" y="1484640"/>
            <a:ext cx="8229240" cy="45255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200" b="0" strike="noStrike" spc="-1">
                <a:solidFill>
                  <a:srgbClr val="000000"/>
                </a:solidFill>
                <a:latin typeface="Calibri"/>
              </a:rPr>
              <a:t>Enfrentamento de desafios técnicos reais foi uma constante, permitindo a aplicação e expansão do conhecimento em programação, testes e manutenção de sistemas. O aprimoramento das habilidades de comunicação revelou-se essencial para entender e atender às necessidades do cliente, enquanto a colaboração eficaz em equipe foi fortalecida. Adaptação às mudanças e às demandas do mercado proporcionou uma visão valiosa e preparou melhor para futuras oportunidades. O projeto enriqueceu o portfólio e forneceu a confiança e a competência necessárias para enfrentar novos desafios profissionais com sucesso.</a:t>
            </a:r>
          </a:p>
        </p:txBody>
      </p:sp>
      <p:pic>
        <p:nvPicPr>
          <p:cNvPr id="134" name="Espaço Reservado para Conteúdo 9" descr="Recorte de Tela"/>
          <p:cNvPicPr/>
          <p:nvPr/>
        </p:nvPicPr>
        <p:blipFill>
          <a:blip r:embed="rId2"/>
          <a:stretch/>
        </p:blipFill>
        <p:spPr>
          <a:xfrm>
            <a:off x="8285400" y="-27360"/>
            <a:ext cx="858240" cy="1439640"/>
          </a:xfrm>
          <a:prstGeom prst="rect">
            <a:avLst/>
          </a:prstGeom>
          <a:ln w="0">
            <a:noFill/>
          </a:ln>
        </p:spPr>
      </p:pic>
      <p:grpSp>
        <p:nvGrpSpPr>
          <p:cNvPr id="135" name="Grupo 14"/>
          <p:cNvGrpSpPr/>
          <p:nvPr/>
        </p:nvGrpSpPr>
        <p:grpSpPr>
          <a:xfrm>
            <a:off x="0" y="6044760"/>
            <a:ext cx="9143640" cy="840240"/>
            <a:chOff x="0" y="6044760"/>
            <a:chExt cx="9143640" cy="840240"/>
          </a:xfrm>
        </p:grpSpPr>
        <p:grpSp>
          <p:nvGrpSpPr>
            <p:cNvPr id="136" name="Grupo 15"/>
            <p:cNvGrpSpPr/>
            <p:nvPr/>
          </p:nvGrpSpPr>
          <p:grpSpPr>
            <a:xfrm>
              <a:off x="0" y="6044760"/>
              <a:ext cx="9143640" cy="840240"/>
              <a:chOff x="0" y="6044760"/>
              <a:chExt cx="9143640" cy="840240"/>
            </a:xfrm>
          </p:grpSpPr>
          <p:pic>
            <p:nvPicPr>
              <p:cNvPr id="137" name="Espaço Reservado para Conteúdo 4" descr="Recorte de Tela"/>
              <p:cNvPicPr/>
              <p:nvPr/>
            </p:nvPicPr>
            <p:blipFill>
              <a:blip r:embed="rId3"/>
              <a:srcRect r="8546"/>
              <a:stretch/>
            </p:blipFill>
            <p:spPr>
              <a:xfrm>
                <a:off x="3359880" y="6048720"/>
                <a:ext cx="5783760" cy="83628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138" name="Espaço Reservado para Conteúdo 4" descr="Recorte de Tela"/>
              <p:cNvPicPr/>
              <p:nvPr/>
            </p:nvPicPr>
            <p:blipFill>
              <a:blip r:embed="rId3"/>
              <a:srcRect r="87049"/>
              <a:stretch/>
            </p:blipFill>
            <p:spPr>
              <a:xfrm>
                <a:off x="0" y="6044760"/>
                <a:ext cx="3419640" cy="836280"/>
              </a:xfrm>
              <a:prstGeom prst="rect">
                <a:avLst/>
              </a:prstGeom>
              <a:ln w="0">
                <a:noFill/>
              </a:ln>
            </p:spPr>
          </p:pic>
        </p:grpSp>
        <p:pic>
          <p:nvPicPr>
            <p:cNvPr id="139" name="Espaço Reservado para Conteúdo 9"/>
            <p:cNvPicPr/>
            <p:nvPr/>
          </p:nvPicPr>
          <p:blipFill>
            <a:blip r:embed="rId4"/>
            <a:stretch/>
          </p:blipFill>
          <p:spPr>
            <a:xfrm>
              <a:off x="38520" y="6093360"/>
              <a:ext cx="3165120" cy="740520"/>
            </a:xfrm>
            <a:prstGeom prst="rect">
              <a:avLst/>
            </a:prstGeom>
            <a:ln w="0">
              <a:noFill/>
            </a:ln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presentacaoParceiro">
            <a:hlinkClick r:id="" action="ppaction://media"/>
            <a:extLst>
              <a:ext uri="{FF2B5EF4-FFF2-40B4-BE49-F238E27FC236}">
                <a16:creationId xmlns:a16="http://schemas.microsoft.com/office/drawing/2014/main" id="{C2BFD127-8235-C43B-1339-3E7E3ACE280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032126" y="1239033"/>
            <a:ext cx="2775451" cy="4807907"/>
          </a:xfrm>
          <a:prstGeom prst="rect">
            <a:avLst/>
          </a:prstGeom>
        </p:spPr>
      </p:pic>
      <p:sp>
        <p:nvSpPr>
          <p:cNvPr id="8" name="PlaceHolder 1">
            <a:extLst>
              <a:ext uri="{FF2B5EF4-FFF2-40B4-BE49-F238E27FC236}">
                <a16:creationId xmlns:a16="http://schemas.microsoft.com/office/drawing/2014/main" id="{F11196D5-F76A-67EE-CB3C-8AF7E53B49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pt-BR" b="1" spc="-1" dirty="0">
                <a:solidFill>
                  <a:srgbClr val="7030A0"/>
                </a:solidFill>
                <a:latin typeface="Calibri"/>
              </a:rPr>
              <a:t>Vídeo do parceiro</a:t>
            </a:r>
            <a:endParaRPr lang="pt-BR" sz="4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0" name="Espaço Reservado para Conteúdo 9" descr="Recorte de Tela">
            <a:extLst>
              <a:ext uri="{FF2B5EF4-FFF2-40B4-BE49-F238E27FC236}">
                <a16:creationId xmlns:a16="http://schemas.microsoft.com/office/drawing/2014/main" id="{AA7C92A8-69AD-94B9-44AD-8AADB167FC8A}"/>
              </a:ext>
            </a:extLst>
          </p:cNvPr>
          <p:cNvPicPr/>
          <p:nvPr/>
        </p:nvPicPr>
        <p:blipFill>
          <a:blip r:embed="rId5"/>
          <a:stretch/>
        </p:blipFill>
        <p:spPr>
          <a:xfrm>
            <a:off x="8285400" y="-27360"/>
            <a:ext cx="858240" cy="1439640"/>
          </a:xfrm>
          <a:prstGeom prst="rect">
            <a:avLst/>
          </a:prstGeom>
          <a:ln w="0">
            <a:noFill/>
          </a:ln>
        </p:spPr>
      </p:pic>
      <p:grpSp>
        <p:nvGrpSpPr>
          <p:cNvPr id="16" name="Grupo 14">
            <a:extLst>
              <a:ext uri="{FF2B5EF4-FFF2-40B4-BE49-F238E27FC236}">
                <a16:creationId xmlns:a16="http://schemas.microsoft.com/office/drawing/2014/main" id="{4FAD395F-4995-4630-9CB7-BF8245CCBBCF}"/>
              </a:ext>
            </a:extLst>
          </p:cNvPr>
          <p:cNvGrpSpPr/>
          <p:nvPr/>
        </p:nvGrpSpPr>
        <p:grpSpPr>
          <a:xfrm>
            <a:off x="0" y="6044760"/>
            <a:ext cx="9143640" cy="840240"/>
            <a:chOff x="0" y="6044760"/>
            <a:chExt cx="9143640" cy="840240"/>
          </a:xfrm>
        </p:grpSpPr>
        <p:grpSp>
          <p:nvGrpSpPr>
            <p:cNvPr id="12" name="Grupo 15">
              <a:extLst>
                <a:ext uri="{FF2B5EF4-FFF2-40B4-BE49-F238E27FC236}">
                  <a16:creationId xmlns:a16="http://schemas.microsoft.com/office/drawing/2014/main" id="{FA78A612-9F60-5BDF-C467-212A2F6B2199}"/>
                </a:ext>
              </a:extLst>
            </p:cNvPr>
            <p:cNvGrpSpPr/>
            <p:nvPr/>
          </p:nvGrpSpPr>
          <p:grpSpPr>
            <a:xfrm>
              <a:off x="0" y="6044760"/>
              <a:ext cx="9143640" cy="840240"/>
              <a:chOff x="0" y="6044760"/>
              <a:chExt cx="9143640" cy="840240"/>
            </a:xfrm>
          </p:grpSpPr>
          <p:pic>
            <p:nvPicPr>
              <p:cNvPr id="14" name="Espaço Reservado para Conteúdo 4" descr="Recorte de Tela">
                <a:extLst>
                  <a:ext uri="{FF2B5EF4-FFF2-40B4-BE49-F238E27FC236}">
                    <a16:creationId xmlns:a16="http://schemas.microsoft.com/office/drawing/2014/main" id="{537AD7C2-5A82-C2C3-E6A9-2989E949DA2F}"/>
                  </a:ext>
                </a:extLst>
              </p:cNvPr>
              <p:cNvPicPr/>
              <p:nvPr/>
            </p:nvPicPr>
            <p:blipFill>
              <a:blip r:embed="rId6"/>
              <a:srcRect r="8546"/>
              <a:stretch/>
            </p:blipFill>
            <p:spPr>
              <a:xfrm>
                <a:off x="3359880" y="6048720"/>
                <a:ext cx="5783760" cy="83628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15" name="Espaço Reservado para Conteúdo 4" descr="Recorte de Tela">
                <a:extLst>
                  <a:ext uri="{FF2B5EF4-FFF2-40B4-BE49-F238E27FC236}">
                    <a16:creationId xmlns:a16="http://schemas.microsoft.com/office/drawing/2014/main" id="{BB8DD9BC-AAA8-2D73-5130-E31BAF706478}"/>
                  </a:ext>
                </a:extLst>
              </p:cNvPr>
              <p:cNvPicPr/>
              <p:nvPr/>
            </p:nvPicPr>
            <p:blipFill>
              <a:blip r:embed="rId6"/>
              <a:srcRect r="87049"/>
              <a:stretch/>
            </p:blipFill>
            <p:spPr>
              <a:xfrm>
                <a:off x="0" y="6044760"/>
                <a:ext cx="3419640" cy="836280"/>
              </a:xfrm>
              <a:prstGeom prst="rect">
                <a:avLst/>
              </a:prstGeom>
              <a:ln w="0">
                <a:noFill/>
              </a:ln>
            </p:spPr>
          </p:pic>
        </p:grpSp>
        <p:pic>
          <p:nvPicPr>
            <p:cNvPr id="13" name="Espaço Reservado para Conteúdo 9">
              <a:extLst>
                <a:ext uri="{FF2B5EF4-FFF2-40B4-BE49-F238E27FC236}">
                  <a16:creationId xmlns:a16="http://schemas.microsoft.com/office/drawing/2014/main" id="{A31BF3B5-C0E5-7DE6-8D0E-1F32E6CD8CF5}"/>
                </a:ext>
              </a:extLst>
            </p:cNvPr>
            <p:cNvPicPr/>
            <p:nvPr/>
          </p:nvPicPr>
          <p:blipFill>
            <a:blip r:embed="rId7"/>
            <a:stretch/>
          </p:blipFill>
          <p:spPr>
            <a:xfrm>
              <a:off x="38520" y="6093360"/>
              <a:ext cx="3165120" cy="740520"/>
            </a:xfrm>
            <a:prstGeom prst="rect">
              <a:avLst/>
            </a:prstGeom>
            <a:ln w="0"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612442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282</TotalTime>
  <Words>30</Words>
  <Application>Microsoft Office PowerPoint</Application>
  <PresentationFormat>On-screen Show (4:3)</PresentationFormat>
  <Paragraphs>10</Paragraphs>
  <Slides>8</Slides>
  <Notes>0</Notes>
  <HiddenSlides>0</HiddenSlide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8</vt:i4>
      </vt:variant>
    </vt:vector>
  </HeadingPairs>
  <TitlesOfParts>
    <vt:vector size="10" baseType="lpstr">
      <vt:lpstr>Office Theme</vt:lpstr>
      <vt:lpstr>Office Theme</vt:lpstr>
      <vt:lpstr>Home Office Organizer</vt:lpstr>
      <vt:lpstr>Descrição do cliente</vt:lpstr>
      <vt:lpstr>Objetivo da aplicação</vt:lpstr>
      <vt:lpstr>Tela principal</vt:lpstr>
      <vt:lpstr>Pontos positivos</vt:lpstr>
      <vt:lpstr>Desafios e aprendizagens da Experiência Extensionista</vt:lpstr>
      <vt:lpstr>Conclusão da equipe</vt:lpstr>
      <vt:lpstr>Vídeo do parceiro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subject/>
  <dc:creator>DELL</dc:creator>
  <dc:description/>
  <cp:lastModifiedBy/>
  <cp:revision>37</cp:revision>
  <dcterms:created xsi:type="dcterms:W3CDTF">2024-06-18T23:33:56Z</dcterms:created>
  <dcterms:modified xsi:type="dcterms:W3CDTF">2024-06-28T00:25:16Z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Apresentação na tela (4:3)</vt:lpwstr>
  </property>
  <property fmtid="{D5CDD505-2E9C-101B-9397-08002B2CF9AE}" pid="3" name="Slides">
    <vt:i4>7</vt:i4>
  </property>
</Properties>
</file>